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61" r:id="rId4"/>
    <p:sldId id="258" r:id="rId5"/>
    <p:sldId id="263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7E9BB-679F-4187-84D4-143C86A0B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508F7-A051-48E6-B9D0-27E305B25960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39CB2-7F86-413B-9973-BE0A34F6F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758DC-13FF-4D19-9361-272F533ED811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3694-66E9-4127-BC75-9523F853D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EB198-4326-4981-9B50-F4BA20D27FC8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76780-C738-4219-9A29-2D5C5A9B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BB753-C852-4AE3-8C60-A66E19E05A25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C76B9-B44A-440A-B765-68F9BE076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BA948-7D4D-49CA-AAEF-1AF532DD5E3E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4F4EF-BE29-42A3-A41A-C88C52202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47C88-BAA8-48DB-8D21-09BD02037403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46866-AE0E-4CF9-8C5D-11764DCDF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164AD-1313-4046-953E-C61E17376D42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1BD1E-3B84-4FBE-AF9D-A16F85211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ACFFA-2A1D-42E9-9EC7-963B34DC5079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058FB-D551-4245-82D1-B2C2F04F2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606AC-59E8-4279-A2B3-4859177B6F69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92BDF-D833-406F-9421-88A758A4D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935D9-0BCD-4A70-A75C-297A636BDA7B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4B507-4F3D-496A-B37F-F3A4D0430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E7F16-0E89-4C1D-BDA1-36E63ECA7DC2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D172B4A-7F23-4688-84AA-347591B82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BC2AEE21-5DAC-49BA-94AF-24993993C999}" type="datetimeFigureOut">
              <a:rPr lang="en-US"/>
              <a:pPr>
                <a:defRPr/>
              </a:pPr>
              <a:t>11/13/2013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7388"/>
            <a:ext cx="7292975" cy="26749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Μεταπτυχιακές Σπουδές στη Γαλλία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Νομικού Εριφύλη, </a:t>
            </a:r>
            <a:endParaRPr lang="de-DE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MA  </a:t>
            </a:r>
            <a:r>
              <a:rPr lang="de-DE" dirty="0" err="1" smtClean="0"/>
              <a:t>Candidate</a:t>
            </a:r>
            <a:r>
              <a:rPr lang="de-DE" dirty="0" smtClean="0"/>
              <a:t> International Public Management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 </a:t>
            </a:r>
            <a:r>
              <a:rPr lang="de-DE" dirty="0" err="1" smtClean="0"/>
              <a:t>SciencesPo</a:t>
            </a:r>
            <a:r>
              <a:rPr lang="de-DE" dirty="0" smtClean="0"/>
              <a:t>, Paris</a:t>
            </a:r>
            <a:endParaRPr lang="en-US" dirty="0"/>
          </a:p>
        </p:txBody>
      </p:sp>
      <p:pic>
        <p:nvPicPr>
          <p:cNvPr id="13315" name="Picture 4" descr="Unknown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0900" y="3827463"/>
            <a:ext cx="2992438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Αυτοπαρουσίαση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Προπτυχιακό στο ΔΕΣ κατευθυνση  Διεθνών Οικονομικών Σπουδών με  ΜΟ 8.76/10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  Μεταπτυχιακό : </a:t>
            </a:r>
            <a:r>
              <a:rPr lang="en-US" dirty="0" smtClean="0"/>
              <a:t>Dual Degree in International Public Management and International Finance and Economic Policy ( Grande </a:t>
            </a:r>
            <a:r>
              <a:rPr lang="en-US" dirty="0" err="1" smtClean="0"/>
              <a:t>Ecole</a:t>
            </a:r>
            <a:r>
              <a:rPr lang="en-US" dirty="0" smtClean="0"/>
              <a:t>: </a:t>
            </a:r>
            <a:r>
              <a:rPr lang="en-US" dirty="0" err="1" smtClean="0"/>
              <a:t>SciencesPo</a:t>
            </a:r>
            <a:r>
              <a:rPr lang="en-US" dirty="0" smtClean="0"/>
              <a:t>-Columbia)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Συμβουλή: </a:t>
            </a:r>
            <a:endParaRPr lang="el-GR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Αναζήτηση προγραμμάτων (μίξη γνωστών και λιγότερο φημισμένων</a:t>
            </a:r>
            <a:r>
              <a:rPr lang="en-US" dirty="0"/>
              <a:t> </a:t>
            </a:r>
            <a:r>
              <a:rPr lang="el-GR" dirty="0"/>
              <a:t> </a:t>
            </a:r>
            <a:r>
              <a:rPr lang="el-GR" dirty="0" smtClean="0"/>
              <a:t>παν.)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l-GR" dirty="0" smtClean="0"/>
              <a:t>Προφίλ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l-GR" dirty="0" smtClean="0"/>
              <a:t>Προαπαιτούμενα :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l-GR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l-GR" dirty="0" smtClean="0"/>
              <a:t>Μέσος </a:t>
            </a:r>
            <a:r>
              <a:rPr lang="el-GR" dirty="0"/>
              <a:t>Όρος / </a:t>
            </a:r>
            <a:r>
              <a:rPr lang="en-US" dirty="0"/>
              <a:t>GPA   &gt;7,5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l-GR" dirty="0"/>
              <a:t>GMAT/  </a:t>
            </a:r>
            <a:r>
              <a:rPr lang="en-US" dirty="0"/>
              <a:t>GRE/IELTS/ </a:t>
            </a:r>
            <a:r>
              <a:rPr lang="en-US" dirty="0" smtClean="0"/>
              <a:t>TOEFL</a:t>
            </a:r>
            <a:r>
              <a:rPr lang="el-GR" dirty="0" smtClean="0"/>
              <a:t> ( μην σας τρομάζει..!)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l-GR" dirty="0" smtClean="0"/>
              <a:t>Μεταφράσεις πτυχίων,εγγράφων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l-GR" dirty="0"/>
              <a:t> </a:t>
            </a:r>
            <a:r>
              <a:rPr lang="el-GR" dirty="0" smtClean="0"/>
              <a:t>Γαλλική Γλώσσα επιθυμητη αλλα όχι απαραίτητη για όλα τα προγράμματα.  ( π.χ</a:t>
            </a:r>
            <a:r>
              <a:rPr lang="en-US" dirty="0" smtClean="0"/>
              <a:t>B2</a:t>
            </a:r>
            <a:r>
              <a:rPr lang="el-GR" dirty="0" smtClean="0"/>
              <a:t>)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l-GR" dirty="0" smtClean="0"/>
              <a:t>Άλλες Ξένες Γλώσσες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l-GR" dirty="0" smtClean="0"/>
              <a:t>Πρακτικές και Ευκαιρίες στο Προπτυχιακό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l-GR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l-GR" dirty="0" smtClean="0"/>
              <a:t>Για μένα η μη άριστη γνώση της Γαλλικής δεν αποτέλεσε εμπόδιο στην Εύρεση Προγράμματος , Γαλλικό Ινστιτύτο Παροχή Ενημέρωσης για </a:t>
            </a:r>
            <a:r>
              <a:rPr lang="en-US" dirty="0" smtClean="0"/>
              <a:t>Grande </a:t>
            </a:r>
            <a:r>
              <a:rPr lang="en-US" dirty="0" err="1" smtClean="0"/>
              <a:t>Ecole</a:t>
            </a:r>
            <a:r>
              <a:rPr lang="en-US" dirty="0" smtClean="0"/>
              <a:t>/ </a:t>
            </a:r>
            <a:r>
              <a:rPr lang="en-US" dirty="0" err="1" smtClean="0"/>
              <a:t>Universite</a:t>
            </a:r>
            <a:r>
              <a:rPr lang="en-US" dirty="0" smtClean="0"/>
              <a:t>/</a:t>
            </a:r>
            <a:r>
              <a:rPr lang="en-US" dirty="0" err="1" smtClean="0"/>
              <a:t>Ecole</a:t>
            </a:r>
            <a:r>
              <a:rPr lang="en-US" dirty="0" smtClean="0"/>
              <a:t> Commerce (Business School)</a:t>
            </a:r>
            <a:endParaRPr lang="el-GR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l-GR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l-GR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l-G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Δυσκολίες-προβλήματα μετάβασης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</a:t>
            </a:r>
            <a:r>
              <a:rPr lang="el-GR" dirty="0" smtClean="0"/>
              <a:t>ύρεση</a:t>
            </a:r>
            <a:r>
              <a:rPr lang="en-US" dirty="0"/>
              <a:t> </a:t>
            </a:r>
            <a:r>
              <a:rPr lang="el-GR" dirty="0" smtClean="0"/>
              <a:t>κατοικίας</a:t>
            </a:r>
            <a:r>
              <a:rPr lang="en-US" dirty="0" smtClean="0"/>
              <a:t> (</a:t>
            </a:r>
            <a:r>
              <a:rPr lang="el-GR" dirty="0" smtClean="0"/>
              <a:t>οσο νωρίτερα!!) Τιμες Εν. 350-700 Ε</a:t>
            </a:r>
          </a:p>
          <a:p>
            <a:pPr marL="628650" indent="-514350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dirty="0" smtClean="0"/>
              <a:t>Fondation Helléniques </a:t>
            </a:r>
          </a:p>
          <a:p>
            <a:pPr marL="628650" indent="-514350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dirty="0" smtClean="0"/>
              <a:t>CAF </a:t>
            </a:r>
            <a:r>
              <a:rPr lang="el-GR" dirty="0"/>
              <a:t>επιδότηση </a:t>
            </a:r>
            <a:r>
              <a:rPr lang="el-GR" dirty="0" smtClean="0"/>
              <a:t>ενοικίου</a:t>
            </a:r>
            <a:r>
              <a:rPr lang="en-US" dirty="0" smtClean="0"/>
              <a:t> </a:t>
            </a:r>
            <a:r>
              <a:rPr lang="el-GR" dirty="0" smtClean="0"/>
              <a:t>ως 200Ε</a:t>
            </a:r>
          </a:p>
          <a:p>
            <a:pPr marL="628650" indent="-514350" fontAlgn="auto">
              <a:spcAft>
                <a:spcPts val="0"/>
              </a:spcAft>
              <a:buFont typeface="+mj-lt"/>
              <a:buAutoNum type="romanUcPeriod"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άνοιγμα  τραπεζικού λογαριασμού με την άφιξη στη Γαλλία!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Ασφάλεια Υγείας (ισχύει η Ευρ. Κάρτα)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Δίδακτρα : Δημόσια Παν είναι δωρεάν , τα </a:t>
            </a:r>
            <a:r>
              <a:rPr lang="en-US" dirty="0" smtClean="0"/>
              <a:t>Grande </a:t>
            </a:r>
            <a:r>
              <a:rPr lang="en-US" dirty="0" err="1" smtClean="0"/>
              <a:t>Ecole</a:t>
            </a:r>
            <a:r>
              <a:rPr lang="en-US" dirty="0"/>
              <a:t> </a:t>
            </a:r>
            <a:r>
              <a:rPr lang="en-US" dirty="0" smtClean="0"/>
              <a:t>&amp; Business School </a:t>
            </a:r>
            <a:r>
              <a:rPr lang="el-GR" dirty="0" smtClean="0"/>
              <a:t>εχουν δίδακτρα τα οποία πολλές φορές λογω φορολογικης δήλωσης δεν ισχύουν.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Κόστος: Δυνατοτητες Υποτροφίας  Ενημέρωση Γαλλικό Ινστιτούτο </a:t>
            </a:r>
            <a:r>
              <a:rPr lang="en-US" dirty="0" smtClean="0"/>
              <a:t> </a:t>
            </a:r>
            <a:r>
              <a:rPr lang="el-GR" dirty="0" smtClean="0"/>
              <a:t>για  </a:t>
            </a:r>
            <a:r>
              <a:rPr lang="en-US" dirty="0" err="1" smtClean="0"/>
              <a:t>Vrika</a:t>
            </a:r>
            <a:r>
              <a:rPr lang="en-US" dirty="0" smtClean="0"/>
              <a:t> </a:t>
            </a:r>
            <a:r>
              <a:rPr lang="el-GR" dirty="0" smtClean="0"/>
              <a:t>, και απο 2 έτος δυνατότητα για  </a:t>
            </a:r>
            <a:r>
              <a:rPr lang="en-US" dirty="0" smtClean="0"/>
              <a:t>CROUS, </a:t>
            </a: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Λέσχη  </a:t>
            </a:r>
            <a:r>
              <a:rPr lang="en-US" dirty="0" err="1" smtClean="0"/>
              <a:t>Cnous</a:t>
            </a:r>
            <a:r>
              <a:rPr lang="en-US" dirty="0" smtClean="0"/>
              <a:t> </a:t>
            </a:r>
            <a:r>
              <a:rPr lang="el-GR" dirty="0" smtClean="0"/>
              <a:t>με 3,15</a:t>
            </a:r>
            <a:r>
              <a:rPr lang="en-US" dirty="0" smtClean="0"/>
              <a:t>E </a:t>
            </a:r>
            <a:r>
              <a:rPr lang="el-GR" dirty="0" smtClean="0"/>
              <a:t> μεσημεριανό και Δέιπνο</a:t>
            </a:r>
            <a:r>
              <a:rPr lang="en-US" dirty="0" smtClean="0"/>
              <a:t>!!</a:t>
            </a: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Πλεονεκτήματα- Παρίσι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Μειωμένες τιμές  Μετρο, Ποδήλατο, Σινεμά...</a:t>
            </a:r>
          </a:p>
          <a:p>
            <a:endParaRPr lang="el-GR" smtClean="0"/>
          </a:p>
          <a:p>
            <a:r>
              <a:rPr lang="el-GR" smtClean="0"/>
              <a:t>Δωρέαν Είσοδος σε ολα σχεδόν τα Μουσεία!!!</a:t>
            </a:r>
          </a:p>
          <a:p>
            <a:endParaRPr lang="el-GR" smtClean="0"/>
          </a:p>
          <a:p>
            <a:r>
              <a:rPr lang="el-GR" smtClean="0"/>
              <a:t>Υπάρχουν φοιτητικες Περιοχές με μειωμένες τιμες!!</a:t>
            </a:r>
          </a:p>
          <a:p>
            <a:endParaRPr lang="el-GR" smtClean="0"/>
          </a:p>
          <a:p>
            <a:r>
              <a:rPr lang="el-GR" smtClean="0"/>
              <a:t>Εκμάθηση της Γαλλικής και </a:t>
            </a:r>
          </a:p>
          <a:p>
            <a:endParaRPr lang="el-GR" smtClean="0"/>
          </a:p>
          <a:p>
            <a:r>
              <a:rPr lang="el-GR" smtClean="0"/>
              <a:t>Διεθνές Περιβαλλον με  ενδιαφεροντες ανθρωπους</a:t>
            </a:r>
          </a:p>
          <a:p>
            <a:endParaRPr lang="el-GR" smtClean="0"/>
          </a:p>
          <a:p>
            <a:endParaRPr lang="el-GR" smtClean="0"/>
          </a:p>
          <a:p>
            <a:endParaRPr lang="el-GR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l-GR" dirty="0" smtClean="0"/>
              <a:t>Περιεχόμενο σπουδών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 Ανεβασμένο επίπεδο  και απαιτεί παρακολούθηση μαθηματων με απουσιες στα </a:t>
            </a:r>
            <a:r>
              <a:rPr lang="en-US" smtClean="0"/>
              <a:t>Grande Ecole,</a:t>
            </a:r>
          </a:p>
          <a:p>
            <a:r>
              <a:rPr lang="el-GR" smtClean="0"/>
              <a:t>Πρακτικό προγραμμα , θετει σε εφαρμογη τις γνώσεις σε ομαδικές εργασίες</a:t>
            </a:r>
          </a:p>
          <a:p>
            <a:r>
              <a:rPr lang="el-GR" smtClean="0"/>
              <a:t>Δυνατοτητα μαθηματων στην Αγγλική</a:t>
            </a:r>
          </a:p>
          <a:p>
            <a:r>
              <a:rPr lang="el-GR" smtClean="0"/>
              <a:t>Βελτίωση Γαλλικών </a:t>
            </a:r>
          </a:p>
          <a:p>
            <a:r>
              <a:rPr lang="el-GR" smtClean="0"/>
              <a:t>Απαραιτητη ολοκλήρωση Πρακτικης Ασκηση με τη βοηθεια του Παν και πληρωμένη!</a:t>
            </a:r>
          </a:p>
          <a:p>
            <a:r>
              <a:rPr lang="el-GR" smtClean="0"/>
              <a:t>Το Παν. Μακεδονίας, προσφέρει ένα πολύ καλο υπόβαθρο σπουδων και με προσπάθεια δεν θα υπάρξει κανένα πρόβλημα </a:t>
            </a:r>
            <a:r>
              <a:rPr lang="en-US" smtClean="0">
                <a:sym typeface="Wingdings" pitchFamily="2" charset="2"/>
              </a:rPr>
              <a:t></a:t>
            </a:r>
            <a:endParaRPr lang="el-GR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Α</a:t>
            </a:r>
            <a:r>
              <a:rPr lang="el-GR" dirty="0" smtClean="0"/>
              <a:t>ναζήτηση πρακτικής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Γραφείο Προσανατολισμού ( </a:t>
            </a:r>
            <a:r>
              <a:rPr lang="en-US" dirty="0" err="1" smtClean="0"/>
              <a:t>CV,job</a:t>
            </a:r>
            <a:r>
              <a:rPr lang="en-US" dirty="0" smtClean="0"/>
              <a:t> postings, </a:t>
            </a:r>
            <a:r>
              <a:rPr lang="en-US" dirty="0" err="1" smtClean="0"/>
              <a:t>inetrview</a:t>
            </a:r>
            <a:r>
              <a:rPr lang="en-US" dirty="0" smtClean="0"/>
              <a:t> prep)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l-GR" dirty="0" smtClean="0"/>
              <a:t>Πρακτική  με αμοιβη</a:t>
            </a:r>
            <a:r>
              <a:rPr lang="en-US" dirty="0" smtClean="0"/>
              <a:t>!</a:t>
            </a: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Δυνατότητα μετατροπής Συμβολαίου σε </a:t>
            </a:r>
            <a:r>
              <a:rPr lang="en-US" dirty="0" smtClean="0"/>
              <a:t>full time </a:t>
            </a:r>
            <a:r>
              <a:rPr lang="el-GR" dirty="0" smtClean="0"/>
              <a:t>ανάλογα με το </a:t>
            </a:r>
            <a:r>
              <a:rPr lang="en-US" dirty="0" smtClean="0"/>
              <a:t>evaluation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Δεν είναι εύκολη αλλα ύπαρχει ζήτηση σε ολους του τομείς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Γαλλικά Απαραίτητα  για εύρεση εργασίας.</a:t>
            </a:r>
            <a:endParaRPr lang="en-US" dirty="0" smtClean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420771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Merci</a:t>
            </a:r>
            <a:b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 : </a:t>
            </a:r>
            <a:r>
              <a:rPr lang="en-US" sz="24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Nomikou.erifyli@gmail.com</a:t>
            </a:r>
            <a:endParaRPr lang="en-US" sz="24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84</TotalTime>
  <Words>306</Words>
  <Application>Microsoft Macintosh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Πρότυπο σχεδίασης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Calibri</vt:lpstr>
      <vt:lpstr>Arial</vt:lpstr>
      <vt:lpstr>Cambria</vt:lpstr>
      <vt:lpstr>Wingdings</vt:lpstr>
      <vt:lpstr>Adjacency</vt:lpstr>
      <vt:lpstr>Μεταπτυχιακές Σπουδές στη Γαλλία</vt:lpstr>
      <vt:lpstr>Αυτοπαρουσίαση</vt:lpstr>
      <vt:lpstr> Προφίλ</vt:lpstr>
      <vt:lpstr>Δυσκολίες-προβλήματα μετάβασης</vt:lpstr>
      <vt:lpstr>Πλεονεκτήματα- Παρίσι</vt:lpstr>
      <vt:lpstr> Περιεχόμενο σπουδών</vt:lpstr>
      <vt:lpstr>Αναζήτηση πρακτικής </vt:lpstr>
      <vt:lpstr>Διαφάνεια 8</vt:lpstr>
    </vt:vector>
  </TitlesOfParts>
  <Company>jflkdg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UOM-Studies Abroad</dc:title>
  <dc:creator>Eri Nomikou</dc:creator>
  <cp:lastModifiedBy>user</cp:lastModifiedBy>
  <cp:revision>17</cp:revision>
  <dcterms:created xsi:type="dcterms:W3CDTF">2013-11-12T22:01:34Z</dcterms:created>
  <dcterms:modified xsi:type="dcterms:W3CDTF">2013-11-13T07:35:22Z</dcterms:modified>
</cp:coreProperties>
</file>